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3" r:id="rId1"/>
  </p:sldMasterIdLst>
  <p:notesMasterIdLst>
    <p:notesMasterId r:id="rId8"/>
  </p:notesMasterIdLst>
  <p:sldIdLst>
    <p:sldId id="256" r:id="rId2"/>
    <p:sldId id="261" r:id="rId3"/>
    <p:sldId id="257" r:id="rId4"/>
    <p:sldId id="259" r:id="rId5"/>
    <p:sldId id="260" r:id="rId6"/>
    <p:sldId id="258" r:id="rId7"/>
  </p:sldIdLst>
  <p:sldSz cx="10287000" cy="10287000"/>
  <p:notesSz cx="10234613" cy="7104063"/>
  <p:embeddedFontLst>
    <p:embeddedFont>
      <p:font typeface="Calibri" panose="020F0502020204030204" pitchFamily="34" charset="0"/>
      <p:regular r:id="rId9"/>
      <p:bold r:id="rId10"/>
      <p:italic r:id="rId11"/>
      <p:boldItalic r:id="rId12"/>
    </p:embeddedFont>
    <p:embeddedFont>
      <p:font typeface="Roboto Mono Medium" panose="00000009000000000000" pitchFamily="49" charset="0"/>
      <p:regular r:id="rId13"/>
      <p:bold r:id="rId14"/>
      <p:italic r:id="rId15"/>
      <p:boldItalic r:id="rId16"/>
    </p:embeddedFont>
    <p:embeddedFont>
      <p:font typeface="Verdana" panose="020B0604030504040204" pitchFamily="34" charset="0"/>
      <p:regular r:id="rId17"/>
      <p:bold r:id="rId18"/>
      <p:italic r:id="rId19"/>
      <p:boldItalic r:id="rId2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000000"/>
          </p15:clr>
        </p15:guide>
        <p15:guide id="2" pos="2160">
          <p15:clr>
            <a:srgbClr val="000000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22"/>
    <a:srgbClr val="9DA0A6"/>
    <a:srgbClr val="B3B6BB"/>
    <a:srgbClr val="AAAEB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54" d="100"/>
          <a:sy n="54" d="100"/>
        </p:scale>
        <p:origin x="2098" y="86"/>
      </p:cViewPr>
      <p:guideLst>
        <p:guide orient="horz" pos="2880"/>
        <p:guide pos="216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font" Target="fonts/font5.fntdata"/><Relationship Id="rId18" Type="http://schemas.openxmlformats.org/officeDocument/2006/relationships/font" Target="fonts/font10.fntdata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font" Target="fonts/font4.fntdata"/><Relationship Id="rId17" Type="http://schemas.openxmlformats.org/officeDocument/2006/relationships/font" Target="fonts/font9.fntdata"/><Relationship Id="rId2" Type="http://schemas.openxmlformats.org/officeDocument/2006/relationships/slide" Target="slides/slide1.xml"/><Relationship Id="rId16" Type="http://schemas.openxmlformats.org/officeDocument/2006/relationships/font" Target="fonts/font8.fntdata"/><Relationship Id="rId20" Type="http://schemas.openxmlformats.org/officeDocument/2006/relationships/font" Target="fonts/font1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3.fntdata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font" Target="fonts/font7.fntdata"/><Relationship Id="rId23" Type="http://schemas.openxmlformats.org/officeDocument/2006/relationships/theme" Target="theme/theme1.xml"/><Relationship Id="rId10" Type="http://schemas.openxmlformats.org/officeDocument/2006/relationships/font" Target="fonts/font2.fntdata"/><Relationship Id="rId19" Type="http://schemas.openxmlformats.org/officeDocument/2006/relationships/font" Target="fonts/font11.fntdata"/><Relationship Id="rId4" Type="http://schemas.openxmlformats.org/officeDocument/2006/relationships/slide" Target="slides/slide3.xml"/><Relationship Id="rId9" Type="http://schemas.openxmlformats.org/officeDocument/2006/relationships/font" Target="fonts/font1.fntdata"/><Relationship Id="rId14" Type="http://schemas.openxmlformats.org/officeDocument/2006/relationships/font" Target="fonts/font6.fntdata"/><Relationship Id="rId22" Type="http://schemas.openxmlformats.org/officeDocument/2006/relationships/viewProps" Target="viewProps.xml"/></Relationships>
</file>

<file path=ppt/media/image1.png>
</file>

<file path=ppt/media/image10.pn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786188" y="533400"/>
            <a:ext cx="2663825" cy="26638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1023462" y="3374430"/>
            <a:ext cx="8187690" cy="31968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7044" tIns="77044" rIns="77044" bIns="77044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1cef49385d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784600" y="533400"/>
            <a:ext cx="2665413" cy="26638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1cef49385d1_0_0:notes"/>
          <p:cNvSpPr txBox="1">
            <a:spLocks noGrp="1"/>
          </p:cNvSpPr>
          <p:nvPr>
            <p:ph type="body" idx="1"/>
          </p:nvPr>
        </p:nvSpPr>
        <p:spPr>
          <a:xfrm>
            <a:off x="1023462" y="3374430"/>
            <a:ext cx="8187690" cy="3196932"/>
          </a:xfrm>
          <a:prstGeom prst="rect">
            <a:avLst/>
          </a:prstGeom>
        </p:spPr>
        <p:txBody>
          <a:bodyPr spcFirstLastPara="1" wrap="square" lIns="77044" tIns="77044" rIns="77044" bIns="77044" anchor="t" anchorCtr="0">
            <a:noAutofit/>
          </a:bodyPr>
          <a:lstStyle/>
          <a:p>
            <a:pPr marL="0" indent="0"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12b5bcc2d61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786188" y="533400"/>
            <a:ext cx="2663825" cy="26638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12b5bcc2d61_0_1:notes"/>
          <p:cNvSpPr txBox="1">
            <a:spLocks noGrp="1"/>
          </p:cNvSpPr>
          <p:nvPr>
            <p:ph type="body" idx="1"/>
          </p:nvPr>
        </p:nvSpPr>
        <p:spPr>
          <a:xfrm>
            <a:off x="1023462" y="3374430"/>
            <a:ext cx="8187690" cy="3196932"/>
          </a:xfrm>
          <a:prstGeom prst="rect">
            <a:avLst/>
          </a:prstGeom>
        </p:spPr>
        <p:txBody>
          <a:bodyPr spcFirstLastPara="1" wrap="square" lIns="77044" tIns="77044" rIns="77044" bIns="77044" anchor="t" anchorCtr="0">
            <a:noAutofit/>
          </a:bodyPr>
          <a:lstStyle/>
          <a:p>
            <a:pPr marL="0" indent="0"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12b5bcc2d61_0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786188" y="533400"/>
            <a:ext cx="2663825" cy="26638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12b5bcc2d61_0_18:notes"/>
          <p:cNvSpPr txBox="1">
            <a:spLocks noGrp="1"/>
          </p:cNvSpPr>
          <p:nvPr>
            <p:ph type="body" idx="1"/>
          </p:nvPr>
        </p:nvSpPr>
        <p:spPr>
          <a:xfrm>
            <a:off x="1023462" y="3374430"/>
            <a:ext cx="8187690" cy="3196932"/>
          </a:xfrm>
          <a:prstGeom prst="rect">
            <a:avLst/>
          </a:prstGeom>
        </p:spPr>
        <p:txBody>
          <a:bodyPr spcFirstLastPara="1" wrap="square" lIns="77044" tIns="77044" rIns="77044" bIns="77044" anchor="t" anchorCtr="0">
            <a:noAutofit/>
          </a:bodyPr>
          <a:lstStyle/>
          <a:p>
            <a:pPr marL="0" indent="0"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1001d94ef86_0_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784600" y="533400"/>
            <a:ext cx="2665413" cy="26638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Google Shape;79;g1001d94ef86_0_76:notes"/>
          <p:cNvSpPr txBox="1">
            <a:spLocks noGrp="1"/>
          </p:cNvSpPr>
          <p:nvPr>
            <p:ph type="body" idx="1"/>
          </p:nvPr>
        </p:nvSpPr>
        <p:spPr>
          <a:xfrm>
            <a:off x="1023462" y="3374430"/>
            <a:ext cx="8187690" cy="3196932"/>
          </a:xfrm>
          <a:prstGeom prst="rect">
            <a:avLst/>
          </a:prstGeom>
        </p:spPr>
        <p:txBody>
          <a:bodyPr spcFirstLastPara="1" wrap="square" lIns="77044" tIns="77044" rIns="77044" bIns="77044" anchor="t" anchorCtr="0">
            <a:noAutofit/>
          </a:bodyPr>
          <a:lstStyle/>
          <a:p>
            <a:pPr marL="0" indent="0"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12b5bcc2d61_0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784600" y="533400"/>
            <a:ext cx="2665413" cy="26638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12b5bcc2d61_0_8:notes"/>
          <p:cNvSpPr txBox="1">
            <a:spLocks noGrp="1"/>
          </p:cNvSpPr>
          <p:nvPr>
            <p:ph type="body" idx="1"/>
          </p:nvPr>
        </p:nvSpPr>
        <p:spPr>
          <a:xfrm>
            <a:off x="1023462" y="3374430"/>
            <a:ext cx="8187690" cy="3196932"/>
          </a:xfrm>
          <a:prstGeom prst="rect">
            <a:avLst/>
          </a:prstGeom>
        </p:spPr>
        <p:txBody>
          <a:bodyPr spcFirstLastPara="1" wrap="square" lIns="77044" tIns="77044" rIns="77044" bIns="77044" anchor="t" anchorCtr="0">
            <a:noAutofit/>
          </a:bodyPr>
          <a:lstStyle/>
          <a:p>
            <a:pPr marL="0" indent="0"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Blank" type="obj">
  <p:cSld name="OBJECT">
    <p:bg>
      <p:bgPr>
        <a:solidFill>
          <a:schemeClr val="lt1"/>
        </a:solidFill>
        <a:effectLst/>
      </p:bgPr>
    </p:bg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2"/>
          <p:cNvSpPr/>
          <p:nvPr/>
        </p:nvSpPr>
        <p:spPr>
          <a:xfrm>
            <a:off x="0" y="0"/>
            <a:ext cx="10287000" cy="10287000"/>
          </a:xfrm>
          <a:custGeom>
            <a:avLst/>
            <a:gdLst/>
            <a:ahLst/>
            <a:cxnLst/>
            <a:rect l="l" t="t" r="r" b="b"/>
            <a:pathLst>
              <a:path w="10287000" h="10287000" extrusionOk="0">
                <a:moveTo>
                  <a:pt x="10287000" y="10287000"/>
                </a:moveTo>
                <a:lnTo>
                  <a:pt x="0" y="10287000"/>
                </a:lnTo>
                <a:lnTo>
                  <a:pt x="0" y="0"/>
                </a:lnTo>
                <a:lnTo>
                  <a:pt x="10287000" y="0"/>
                </a:lnTo>
                <a:lnTo>
                  <a:pt x="10287000" y="10287000"/>
                </a:lnTo>
                <a:close/>
              </a:path>
            </a:pathLst>
          </a:custGeom>
          <a:solidFill>
            <a:srgbClr val="FAFAFA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</p:txBody>
      </p:sp>
      <p:sp>
        <p:nvSpPr>
          <p:cNvPr id="15" name="Google Shape;15;p2"/>
          <p:cNvSpPr/>
          <p:nvPr/>
        </p:nvSpPr>
        <p:spPr>
          <a:xfrm>
            <a:off x="7588331" y="9127997"/>
            <a:ext cx="2476499" cy="819149"/>
          </a:xfrm>
          <a:prstGeom prst="rect">
            <a:avLst/>
          </a:prstGeom>
          <a:blipFill rotWithShape="1">
            <a:blip r:embed="rId2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</p:txBody>
      </p:sp>
      <p:sp>
        <p:nvSpPr>
          <p:cNvPr id="16" name="Google Shape;16;p2"/>
          <p:cNvSpPr/>
          <p:nvPr/>
        </p:nvSpPr>
        <p:spPr>
          <a:xfrm>
            <a:off x="2540624" y="2918404"/>
            <a:ext cx="5203113" cy="4419600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</p:txBody>
      </p:sp>
      <p:sp>
        <p:nvSpPr>
          <p:cNvPr id="17" name="Google Shape;17;p2"/>
          <p:cNvSpPr/>
          <p:nvPr/>
        </p:nvSpPr>
        <p:spPr>
          <a:xfrm>
            <a:off x="3551133" y="3718437"/>
            <a:ext cx="3081985" cy="3081954"/>
          </a:xfrm>
          <a:prstGeom prst="rect">
            <a:avLst/>
          </a:prstGeom>
          <a:blipFill rotWithShape="1">
            <a:blip r:embed="rId4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</p:txBody>
      </p:sp>
      <p:sp>
        <p:nvSpPr>
          <p:cNvPr id="18" name="Google Shape;18;p2"/>
          <p:cNvSpPr/>
          <p:nvPr/>
        </p:nvSpPr>
        <p:spPr>
          <a:xfrm>
            <a:off x="2219370" y="1771186"/>
            <a:ext cx="5847715" cy="422909"/>
          </a:xfrm>
          <a:custGeom>
            <a:avLst/>
            <a:gdLst/>
            <a:ahLst/>
            <a:cxnLst/>
            <a:rect l="l" t="t" r="r" b="b"/>
            <a:pathLst>
              <a:path w="5847715" h="422910" extrusionOk="0">
                <a:moveTo>
                  <a:pt x="5635037" y="422463"/>
                </a:moveTo>
                <a:lnTo>
                  <a:pt x="212504" y="422463"/>
                </a:lnTo>
                <a:lnTo>
                  <a:pt x="163774" y="416856"/>
                </a:lnTo>
                <a:lnTo>
                  <a:pt x="119043" y="400899"/>
                </a:lnTo>
                <a:lnTo>
                  <a:pt x="79587" y="375888"/>
                </a:lnTo>
                <a:lnTo>
                  <a:pt x="46680" y="343120"/>
                </a:lnTo>
                <a:lnTo>
                  <a:pt x="21596" y="303890"/>
                </a:lnTo>
                <a:lnTo>
                  <a:pt x="5611" y="259495"/>
                </a:lnTo>
                <a:lnTo>
                  <a:pt x="0" y="211231"/>
                </a:lnTo>
                <a:lnTo>
                  <a:pt x="5611" y="162958"/>
                </a:lnTo>
                <a:lnTo>
                  <a:pt x="21596" y="118560"/>
                </a:lnTo>
                <a:lnTo>
                  <a:pt x="46680" y="79331"/>
                </a:lnTo>
                <a:lnTo>
                  <a:pt x="79587" y="46566"/>
                </a:lnTo>
                <a:lnTo>
                  <a:pt x="119043" y="21559"/>
                </a:lnTo>
                <a:lnTo>
                  <a:pt x="163774" y="5605"/>
                </a:lnTo>
                <a:lnTo>
                  <a:pt x="212504" y="0"/>
                </a:lnTo>
                <a:lnTo>
                  <a:pt x="5635037" y="0"/>
                </a:lnTo>
                <a:lnTo>
                  <a:pt x="5683758" y="5605"/>
                </a:lnTo>
                <a:lnTo>
                  <a:pt x="5728485" y="21559"/>
                </a:lnTo>
                <a:lnTo>
                  <a:pt x="5767942" y="46566"/>
                </a:lnTo>
                <a:lnTo>
                  <a:pt x="5800852" y="79331"/>
                </a:lnTo>
                <a:lnTo>
                  <a:pt x="5825939" y="118560"/>
                </a:lnTo>
                <a:lnTo>
                  <a:pt x="5841928" y="162958"/>
                </a:lnTo>
                <a:lnTo>
                  <a:pt x="5847541" y="211231"/>
                </a:lnTo>
                <a:lnTo>
                  <a:pt x="5841929" y="259495"/>
                </a:lnTo>
                <a:lnTo>
                  <a:pt x="5825944" y="303890"/>
                </a:lnTo>
                <a:lnTo>
                  <a:pt x="5800861" y="343120"/>
                </a:lnTo>
                <a:lnTo>
                  <a:pt x="5767954" y="375888"/>
                </a:lnTo>
                <a:lnTo>
                  <a:pt x="5728497" y="400899"/>
                </a:lnTo>
                <a:lnTo>
                  <a:pt x="5683767" y="416856"/>
                </a:lnTo>
                <a:lnTo>
                  <a:pt x="5635037" y="422463"/>
                </a:lnTo>
                <a:close/>
              </a:path>
            </a:pathLst>
          </a:custGeom>
          <a:solidFill>
            <a:srgbClr val="A0F5EC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</p:txBody>
      </p:sp>
      <p:sp>
        <p:nvSpPr>
          <p:cNvPr id="19" name="Google Shape;19;p2"/>
          <p:cNvSpPr txBox="1">
            <a:spLocks noGrp="1"/>
          </p:cNvSpPr>
          <p:nvPr>
            <p:ph type="ftr" idx="11"/>
          </p:nvPr>
        </p:nvSpPr>
        <p:spPr>
          <a:xfrm>
            <a:off x="3497580" y="9566910"/>
            <a:ext cx="3291840" cy="514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2"/>
          <p:cNvSpPr txBox="1">
            <a:spLocks noGrp="1"/>
          </p:cNvSpPr>
          <p:nvPr>
            <p:ph type="dt" idx="10"/>
          </p:nvPr>
        </p:nvSpPr>
        <p:spPr>
          <a:xfrm>
            <a:off x="514350" y="9566910"/>
            <a:ext cx="2366010" cy="514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2"/>
          <p:cNvSpPr txBox="1">
            <a:spLocks noGrp="1"/>
          </p:cNvSpPr>
          <p:nvPr>
            <p:ph type="sldNum" idx="12"/>
          </p:nvPr>
        </p:nvSpPr>
        <p:spPr>
          <a:xfrm>
            <a:off x="7406640" y="9566910"/>
            <a:ext cx="2366010" cy="514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0" lvl="0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marL="0" lvl="1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marL="0" lvl="2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marL="0" lvl="3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marL="0" lvl="4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marL="0" lvl="5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marL="0" lvl="6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marL="0" lvl="7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marL="0" lvl="8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and Content">
  <p:cSld name="Title and Content">
    <p:bg>
      <p:bgPr>
        <a:solidFill>
          <a:schemeClr val="lt1"/>
        </a:solidFill>
        <a:effectLst/>
      </p:bgPr>
    </p:bg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3"/>
          <p:cNvSpPr/>
          <p:nvPr/>
        </p:nvSpPr>
        <p:spPr>
          <a:xfrm>
            <a:off x="0" y="0"/>
            <a:ext cx="10287000" cy="10287000"/>
          </a:xfrm>
          <a:custGeom>
            <a:avLst/>
            <a:gdLst/>
            <a:ahLst/>
            <a:cxnLst/>
            <a:rect l="l" t="t" r="r" b="b"/>
            <a:pathLst>
              <a:path w="10287000" h="10287000" extrusionOk="0">
                <a:moveTo>
                  <a:pt x="10287000" y="10287000"/>
                </a:moveTo>
                <a:lnTo>
                  <a:pt x="0" y="10287000"/>
                </a:lnTo>
                <a:lnTo>
                  <a:pt x="0" y="0"/>
                </a:lnTo>
                <a:lnTo>
                  <a:pt x="10287000" y="0"/>
                </a:lnTo>
                <a:lnTo>
                  <a:pt x="10287000" y="10287000"/>
                </a:lnTo>
                <a:close/>
              </a:path>
            </a:pathLst>
          </a:custGeom>
          <a:solidFill>
            <a:srgbClr val="FAFAFA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</p:txBody>
      </p:sp>
      <p:sp>
        <p:nvSpPr>
          <p:cNvPr id="24" name="Google Shape;24;p3"/>
          <p:cNvSpPr/>
          <p:nvPr/>
        </p:nvSpPr>
        <p:spPr>
          <a:xfrm>
            <a:off x="7588331" y="9127997"/>
            <a:ext cx="2476499" cy="819149"/>
          </a:xfrm>
          <a:prstGeom prst="rect">
            <a:avLst/>
          </a:prstGeom>
          <a:blipFill rotWithShape="1">
            <a:blip r:embed="rId2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</p:txBody>
      </p:sp>
      <p:sp>
        <p:nvSpPr>
          <p:cNvPr id="25" name="Google Shape;25;p3"/>
          <p:cNvSpPr/>
          <p:nvPr/>
        </p:nvSpPr>
        <p:spPr>
          <a:xfrm>
            <a:off x="3551133" y="3718437"/>
            <a:ext cx="3081985" cy="3081954"/>
          </a:xfrm>
          <a:prstGeom prst="rect">
            <a:avLst/>
          </a:prstGeom>
          <a:blipFill rotWithShape="1">
            <a:blip r:embed="rId3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</p:txBody>
      </p:sp>
      <p:sp>
        <p:nvSpPr>
          <p:cNvPr id="26" name="Google Shape;26;p3"/>
          <p:cNvSpPr/>
          <p:nvPr/>
        </p:nvSpPr>
        <p:spPr>
          <a:xfrm>
            <a:off x="2219370" y="2828863"/>
            <a:ext cx="5847715" cy="422909"/>
          </a:xfrm>
          <a:custGeom>
            <a:avLst/>
            <a:gdLst/>
            <a:ahLst/>
            <a:cxnLst/>
            <a:rect l="l" t="t" r="r" b="b"/>
            <a:pathLst>
              <a:path w="5847715" h="422910" extrusionOk="0">
                <a:moveTo>
                  <a:pt x="5635037" y="422463"/>
                </a:moveTo>
                <a:lnTo>
                  <a:pt x="212504" y="422463"/>
                </a:lnTo>
                <a:lnTo>
                  <a:pt x="163774" y="416856"/>
                </a:lnTo>
                <a:lnTo>
                  <a:pt x="119043" y="400899"/>
                </a:lnTo>
                <a:lnTo>
                  <a:pt x="79587" y="375888"/>
                </a:lnTo>
                <a:lnTo>
                  <a:pt x="46680" y="343120"/>
                </a:lnTo>
                <a:lnTo>
                  <a:pt x="21596" y="303890"/>
                </a:lnTo>
                <a:lnTo>
                  <a:pt x="5611" y="259495"/>
                </a:lnTo>
                <a:lnTo>
                  <a:pt x="0" y="211231"/>
                </a:lnTo>
                <a:lnTo>
                  <a:pt x="5611" y="162958"/>
                </a:lnTo>
                <a:lnTo>
                  <a:pt x="21596" y="118560"/>
                </a:lnTo>
                <a:lnTo>
                  <a:pt x="46680" y="79331"/>
                </a:lnTo>
                <a:lnTo>
                  <a:pt x="79587" y="46566"/>
                </a:lnTo>
                <a:lnTo>
                  <a:pt x="119043" y="21559"/>
                </a:lnTo>
                <a:lnTo>
                  <a:pt x="163774" y="5605"/>
                </a:lnTo>
                <a:lnTo>
                  <a:pt x="212504" y="0"/>
                </a:lnTo>
                <a:lnTo>
                  <a:pt x="5635037" y="0"/>
                </a:lnTo>
                <a:lnTo>
                  <a:pt x="5683758" y="5605"/>
                </a:lnTo>
                <a:lnTo>
                  <a:pt x="5728485" y="21559"/>
                </a:lnTo>
                <a:lnTo>
                  <a:pt x="5767942" y="46566"/>
                </a:lnTo>
                <a:lnTo>
                  <a:pt x="5800852" y="79331"/>
                </a:lnTo>
                <a:lnTo>
                  <a:pt x="5825939" y="118560"/>
                </a:lnTo>
                <a:lnTo>
                  <a:pt x="5841928" y="162958"/>
                </a:lnTo>
                <a:lnTo>
                  <a:pt x="5847541" y="211231"/>
                </a:lnTo>
                <a:lnTo>
                  <a:pt x="5841929" y="259495"/>
                </a:lnTo>
                <a:lnTo>
                  <a:pt x="5825944" y="303890"/>
                </a:lnTo>
                <a:lnTo>
                  <a:pt x="5800861" y="343120"/>
                </a:lnTo>
                <a:lnTo>
                  <a:pt x="5767954" y="375888"/>
                </a:lnTo>
                <a:lnTo>
                  <a:pt x="5728497" y="400899"/>
                </a:lnTo>
                <a:lnTo>
                  <a:pt x="5683767" y="416856"/>
                </a:lnTo>
                <a:lnTo>
                  <a:pt x="5635037" y="422463"/>
                </a:lnTo>
                <a:close/>
              </a:path>
            </a:pathLst>
          </a:custGeom>
          <a:solidFill>
            <a:srgbClr val="7C2ECB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</p:txBody>
      </p:sp>
      <p:sp>
        <p:nvSpPr>
          <p:cNvPr id="27" name="Google Shape;27;p3"/>
          <p:cNvSpPr txBox="1">
            <a:spLocks noGrp="1"/>
          </p:cNvSpPr>
          <p:nvPr>
            <p:ph type="title"/>
          </p:nvPr>
        </p:nvSpPr>
        <p:spPr>
          <a:xfrm>
            <a:off x="1158345" y="452300"/>
            <a:ext cx="7970309" cy="185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3450" b="0" i="0">
                <a:solidFill>
                  <a:srgbClr val="000021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3"/>
          <p:cNvSpPr txBox="1">
            <a:spLocks noGrp="1"/>
          </p:cNvSpPr>
          <p:nvPr>
            <p:ph type="body" idx="1"/>
          </p:nvPr>
        </p:nvSpPr>
        <p:spPr>
          <a:xfrm>
            <a:off x="514350" y="2366010"/>
            <a:ext cx="9258300" cy="67894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3"/>
          <p:cNvSpPr txBox="1">
            <a:spLocks noGrp="1"/>
          </p:cNvSpPr>
          <p:nvPr>
            <p:ph type="ftr" idx="11"/>
          </p:nvPr>
        </p:nvSpPr>
        <p:spPr>
          <a:xfrm>
            <a:off x="3497580" y="9566910"/>
            <a:ext cx="3291840" cy="514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0" name="Google Shape;30;p3"/>
          <p:cNvSpPr txBox="1">
            <a:spLocks noGrp="1"/>
          </p:cNvSpPr>
          <p:nvPr>
            <p:ph type="dt" idx="10"/>
          </p:nvPr>
        </p:nvSpPr>
        <p:spPr>
          <a:xfrm>
            <a:off x="514350" y="9566910"/>
            <a:ext cx="2366010" cy="514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3"/>
          <p:cNvSpPr txBox="1">
            <a:spLocks noGrp="1"/>
          </p:cNvSpPr>
          <p:nvPr>
            <p:ph type="sldNum" idx="12"/>
          </p:nvPr>
        </p:nvSpPr>
        <p:spPr>
          <a:xfrm>
            <a:off x="7406640" y="9566910"/>
            <a:ext cx="2366010" cy="514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0" lvl="0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marL="0" lvl="1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marL="0" lvl="2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marL="0" lvl="3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marL="0" lvl="4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marL="0" lvl="5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marL="0" lvl="6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marL="0" lvl="7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marL="0" lvl="8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>
  <p:cSld name="Title Slide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4"/>
          <p:cNvSpPr txBox="1">
            <a:spLocks noGrp="1"/>
          </p:cNvSpPr>
          <p:nvPr>
            <p:ph type="ctrTitle"/>
          </p:nvPr>
        </p:nvSpPr>
        <p:spPr>
          <a:xfrm>
            <a:off x="771525" y="3188970"/>
            <a:ext cx="8743950" cy="21602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4"/>
          <p:cNvSpPr txBox="1">
            <a:spLocks noGrp="1"/>
          </p:cNvSpPr>
          <p:nvPr>
            <p:ph type="subTitle" idx="1"/>
          </p:nvPr>
        </p:nvSpPr>
        <p:spPr>
          <a:xfrm>
            <a:off x="1543050" y="5760720"/>
            <a:ext cx="7200900" cy="25717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4"/>
          <p:cNvSpPr txBox="1">
            <a:spLocks noGrp="1"/>
          </p:cNvSpPr>
          <p:nvPr>
            <p:ph type="ftr" idx="11"/>
          </p:nvPr>
        </p:nvSpPr>
        <p:spPr>
          <a:xfrm>
            <a:off x="3497580" y="9566910"/>
            <a:ext cx="3291840" cy="514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6" name="Google Shape;36;p4"/>
          <p:cNvSpPr txBox="1">
            <a:spLocks noGrp="1"/>
          </p:cNvSpPr>
          <p:nvPr>
            <p:ph type="dt" idx="10"/>
          </p:nvPr>
        </p:nvSpPr>
        <p:spPr>
          <a:xfrm>
            <a:off x="514350" y="9566910"/>
            <a:ext cx="2366010" cy="514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7" name="Google Shape;37;p4"/>
          <p:cNvSpPr txBox="1">
            <a:spLocks noGrp="1"/>
          </p:cNvSpPr>
          <p:nvPr>
            <p:ph type="sldNum" idx="12"/>
          </p:nvPr>
        </p:nvSpPr>
        <p:spPr>
          <a:xfrm>
            <a:off x="7406640" y="9566910"/>
            <a:ext cx="2366010" cy="514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0" lvl="0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marL="0" lvl="1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marL="0" lvl="2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marL="0" lvl="3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marL="0" lvl="4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marL="0" lvl="5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marL="0" lvl="6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marL="0" lvl="7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marL="0" lvl="8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>
  <p:cSld name="Two Content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5"/>
          <p:cNvSpPr txBox="1">
            <a:spLocks noGrp="1"/>
          </p:cNvSpPr>
          <p:nvPr>
            <p:ph type="title"/>
          </p:nvPr>
        </p:nvSpPr>
        <p:spPr>
          <a:xfrm>
            <a:off x="1158345" y="452300"/>
            <a:ext cx="7970309" cy="185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3450" b="0" i="0">
                <a:solidFill>
                  <a:srgbClr val="000021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0" name="Google Shape;40;p5"/>
          <p:cNvSpPr txBox="1">
            <a:spLocks noGrp="1"/>
          </p:cNvSpPr>
          <p:nvPr>
            <p:ph type="body" idx="1"/>
          </p:nvPr>
        </p:nvSpPr>
        <p:spPr>
          <a:xfrm>
            <a:off x="514350" y="2366010"/>
            <a:ext cx="4474845" cy="67894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1" name="Google Shape;41;p5"/>
          <p:cNvSpPr txBox="1">
            <a:spLocks noGrp="1"/>
          </p:cNvSpPr>
          <p:nvPr>
            <p:ph type="body" idx="2"/>
          </p:nvPr>
        </p:nvSpPr>
        <p:spPr>
          <a:xfrm>
            <a:off x="5297805" y="2366010"/>
            <a:ext cx="4474845" cy="67894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lvl="0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5"/>
          <p:cNvSpPr txBox="1">
            <a:spLocks noGrp="1"/>
          </p:cNvSpPr>
          <p:nvPr>
            <p:ph type="ftr" idx="11"/>
          </p:nvPr>
        </p:nvSpPr>
        <p:spPr>
          <a:xfrm>
            <a:off x="3497580" y="9566910"/>
            <a:ext cx="3291840" cy="514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5"/>
          <p:cNvSpPr txBox="1">
            <a:spLocks noGrp="1"/>
          </p:cNvSpPr>
          <p:nvPr>
            <p:ph type="dt" idx="10"/>
          </p:nvPr>
        </p:nvSpPr>
        <p:spPr>
          <a:xfrm>
            <a:off x="514350" y="9566910"/>
            <a:ext cx="2366010" cy="514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" name="Google Shape;44;p5"/>
          <p:cNvSpPr txBox="1">
            <a:spLocks noGrp="1"/>
          </p:cNvSpPr>
          <p:nvPr>
            <p:ph type="sldNum" idx="12"/>
          </p:nvPr>
        </p:nvSpPr>
        <p:spPr>
          <a:xfrm>
            <a:off x="7406640" y="9566910"/>
            <a:ext cx="2366010" cy="514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0" lvl="0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marL="0" lvl="1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marL="0" lvl="2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marL="0" lvl="3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marL="0" lvl="4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marL="0" lvl="5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marL="0" lvl="6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marL="0" lvl="7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marL="0" lvl="8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>
  <p:cSld name="Title Only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6"/>
          <p:cNvSpPr txBox="1">
            <a:spLocks noGrp="1"/>
          </p:cNvSpPr>
          <p:nvPr>
            <p:ph type="title"/>
          </p:nvPr>
        </p:nvSpPr>
        <p:spPr>
          <a:xfrm>
            <a:off x="1158345" y="452300"/>
            <a:ext cx="7970309" cy="185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3450" b="0" i="0">
                <a:solidFill>
                  <a:srgbClr val="000021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6"/>
          <p:cNvSpPr txBox="1">
            <a:spLocks noGrp="1"/>
          </p:cNvSpPr>
          <p:nvPr>
            <p:ph type="ftr" idx="11"/>
          </p:nvPr>
        </p:nvSpPr>
        <p:spPr>
          <a:xfrm>
            <a:off x="3497580" y="9566910"/>
            <a:ext cx="3291840" cy="514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6"/>
          <p:cNvSpPr txBox="1">
            <a:spLocks noGrp="1"/>
          </p:cNvSpPr>
          <p:nvPr>
            <p:ph type="dt" idx="10"/>
          </p:nvPr>
        </p:nvSpPr>
        <p:spPr>
          <a:xfrm>
            <a:off x="514350" y="9566910"/>
            <a:ext cx="2366010" cy="514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888888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9" name="Google Shape;49;p6"/>
          <p:cNvSpPr txBox="1">
            <a:spLocks noGrp="1"/>
          </p:cNvSpPr>
          <p:nvPr>
            <p:ph type="sldNum" idx="12"/>
          </p:nvPr>
        </p:nvSpPr>
        <p:spPr>
          <a:xfrm>
            <a:off x="7406640" y="9566910"/>
            <a:ext cx="2366010" cy="514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0" lvl="0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1pPr>
            <a:lvl2pPr marL="0" lvl="1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2pPr>
            <a:lvl3pPr marL="0" lvl="2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3pPr>
            <a:lvl4pPr marL="0" lvl="3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4pPr>
            <a:lvl5pPr marL="0" lvl="4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5pPr>
            <a:lvl6pPr marL="0" lvl="5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6pPr>
            <a:lvl7pPr marL="0" lvl="6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7pPr>
            <a:lvl8pPr marL="0" lvl="7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8pPr>
            <a:lvl9pPr marL="0" lvl="8" indent="0" algn="r">
              <a:spcBef>
                <a:spcPts val="0"/>
              </a:spcBef>
              <a:buNone/>
              <a:defRPr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/>
          <p:nvPr/>
        </p:nvSpPr>
        <p:spPr>
          <a:xfrm>
            <a:off x="0" y="0"/>
            <a:ext cx="10287000" cy="10287000"/>
          </a:xfrm>
          <a:custGeom>
            <a:avLst/>
            <a:gdLst/>
            <a:ahLst/>
            <a:cxnLst/>
            <a:rect l="l" t="t" r="r" b="b"/>
            <a:pathLst>
              <a:path w="10287000" h="10287000" extrusionOk="0">
                <a:moveTo>
                  <a:pt x="10287000" y="10287000"/>
                </a:moveTo>
                <a:lnTo>
                  <a:pt x="0" y="10287000"/>
                </a:lnTo>
                <a:lnTo>
                  <a:pt x="0" y="0"/>
                </a:lnTo>
                <a:lnTo>
                  <a:pt x="10287000" y="0"/>
                </a:lnTo>
                <a:lnTo>
                  <a:pt x="10287000" y="10287000"/>
                </a:lnTo>
                <a:close/>
              </a:path>
            </a:pathLst>
          </a:custGeom>
          <a:solidFill>
            <a:srgbClr val="FAFAFA"/>
          </a:solid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</p:txBody>
      </p:sp>
      <p:sp>
        <p:nvSpPr>
          <p:cNvPr id="7" name="Google Shape;7;p1"/>
          <p:cNvSpPr/>
          <p:nvPr/>
        </p:nvSpPr>
        <p:spPr>
          <a:xfrm>
            <a:off x="7588331" y="9127997"/>
            <a:ext cx="2476499" cy="819149"/>
          </a:xfrm>
          <a:prstGeom prst="rect">
            <a:avLst/>
          </a:prstGeom>
          <a:blipFill rotWithShape="1">
            <a:blip r:embed="rId7">
              <a:alphaModFix/>
            </a:blip>
            <a:stretch>
              <a:fillRect/>
            </a:stretch>
          </a:blipFill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</p:txBody>
      </p:sp>
      <p:sp>
        <p:nvSpPr>
          <p:cNvPr id="8" name="Google Shape;8;p1"/>
          <p:cNvSpPr txBox="1">
            <a:spLocks noGrp="1"/>
          </p:cNvSpPr>
          <p:nvPr>
            <p:ph type="title"/>
          </p:nvPr>
        </p:nvSpPr>
        <p:spPr>
          <a:xfrm>
            <a:off x="1158345" y="452300"/>
            <a:ext cx="7970309" cy="185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450" b="0" i="0" u="none" strike="noStrike" cap="none">
                <a:solidFill>
                  <a:srgbClr val="000021"/>
                </a:solidFill>
                <a:latin typeface="Verdana"/>
                <a:ea typeface="Verdana"/>
                <a:cs typeface="Verdana"/>
                <a:sym typeface="Verdan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9" name="Google Shape;9;p1"/>
          <p:cNvSpPr txBox="1">
            <a:spLocks noGrp="1"/>
          </p:cNvSpPr>
          <p:nvPr>
            <p:ph type="body" idx="1"/>
          </p:nvPr>
        </p:nvSpPr>
        <p:spPr>
          <a:xfrm>
            <a:off x="514350" y="2366010"/>
            <a:ext cx="9258300" cy="67894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" name="Google Shape;10;p1"/>
          <p:cNvSpPr txBox="1">
            <a:spLocks noGrp="1"/>
          </p:cNvSpPr>
          <p:nvPr>
            <p:ph type="ftr" idx="11"/>
          </p:nvPr>
        </p:nvSpPr>
        <p:spPr>
          <a:xfrm>
            <a:off x="3497580" y="9566910"/>
            <a:ext cx="3291840" cy="514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rgbClr val="888888"/>
                </a:solidFill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11" name="Google Shape;11;p1"/>
          <p:cNvSpPr txBox="1">
            <a:spLocks noGrp="1"/>
          </p:cNvSpPr>
          <p:nvPr>
            <p:ph type="dt" idx="10"/>
          </p:nvPr>
        </p:nvSpPr>
        <p:spPr>
          <a:xfrm>
            <a:off x="514350" y="9566910"/>
            <a:ext cx="2366010" cy="514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rgbClr val="888888"/>
                </a:solidFill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/>
            </a:lvl9pPr>
          </a:lstStyle>
          <a:p>
            <a:endParaRPr/>
          </a:p>
        </p:txBody>
      </p:sp>
      <p:sp>
        <p:nvSpPr>
          <p:cNvPr id="12" name="Google Shape;12;p1"/>
          <p:cNvSpPr txBox="1">
            <a:spLocks noGrp="1"/>
          </p:cNvSpPr>
          <p:nvPr>
            <p:ph type="sldNum" idx="12"/>
          </p:nvPr>
        </p:nvSpPr>
        <p:spPr>
          <a:xfrm>
            <a:off x="7406640" y="9566910"/>
            <a:ext cx="2366010" cy="514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0" marR="0" lvl="0" indent="0" algn="r" rtl="0">
              <a:spcBef>
                <a:spcPts val="0"/>
              </a:spcBef>
              <a:buNone/>
              <a:defRPr sz="1800">
                <a:solidFill>
                  <a:srgbClr val="888888"/>
                </a:solidFill>
              </a:defRPr>
            </a:lvl1pPr>
            <a:lvl2pPr marL="0" marR="0" lvl="1" indent="0" algn="r" rtl="0">
              <a:spcBef>
                <a:spcPts val="0"/>
              </a:spcBef>
              <a:buNone/>
              <a:defRPr sz="1800">
                <a:solidFill>
                  <a:srgbClr val="888888"/>
                </a:solidFill>
              </a:defRPr>
            </a:lvl2pPr>
            <a:lvl3pPr marL="0" marR="0" lvl="2" indent="0" algn="r" rtl="0">
              <a:spcBef>
                <a:spcPts val="0"/>
              </a:spcBef>
              <a:buNone/>
              <a:defRPr sz="1800">
                <a:solidFill>
                  <a:srgbClr val="888888"/>
                </a:solidFill>
              </a:defRPr>
            </a:lvl3pPr>
            <a:lvl4pPr marL="0" marR="0" lvl="3" indent="0" algn="r" rtl="0">
              <a:spcBef>
                <a:spcPts val="0"/>
              </a:spcBef>
              <a:buNone/>
              <a:defRPr sz="1800">
                <a:solidFill>
                  <a:srgbClr val="888888"/>
                </a:solidFill>
              </a:defRPr>
            </a:lvl4pPr>
            <a:lvl5pPr marL="0" marR="0" lvl="4" indent="0" algn="r" rtl="0">
              <a:spcBef>
                <a:spcPts val="0"/>
              </a:spcBef>
              <a:buNone/>
              <a:defRPr sz="1800">
                <a:solidFill>
                  <a:srgbClr val="888888"/>
                </a:solidFill>
              </a:defRPr>
            </a:lvl5pPr>
            <a:lvl6pPr marL="0" marR="0" lvl="5" indent="0" algn="r" rtl="0">
              <a:spcBef>
                <a:spcPts val="0"/>
              </a:spcBef>
              <a:buNone/>
              <a:defRPr sz="1800">
                <a:solidFill>
                  <a:srgbClr val="888888"/>
                </a:solidFill>
              </a:defRPr>
            </a:lvl6pPr>
            <a:lvl7pPr marL="0" marR="0" lvl="6" indent="0" algn="r" rtl="0">
              <a:spcBef>
                <a:spcPts val="0"/>
              </a:spcBef>
              <a:buNone/>
              <a:defRPr sz="1800">
                <a:solidFill>
                  <a:srgbClr val="888888"/>
                </a:solidFill>
              </a:defRPr>
            </a:lvl7pPr>
            <a:lvl8pPr marL="0" marR="0" lvl="7" indent="0" algn="r" rtl="0">
              <a:spcBef>
                <a:spcPts val="0"/>
              </a:spcBef>
              <a:buNone/>
              <a:defRPr sz="1800">
                <a:solidFill>
                  <a:srgbClr val="888888"/>
                </a:solidFill>
              </a:defRPr>
            </a:lvl8pPr>
            <a:lvl9pPr marL="0" marR="0" lvl="8" indent="0" algn="r" rtl="0">
              <a:spcBef>
                <a:spcPts val="0"/>
              </a:spcBef>
              <a:buNone/>
              <a:defRPr sz="1800">
                <a:solidFill>
                  <a:srgbClr val="888888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 sz="1400">
              <a:solidFill>
                <a:srgbClr val="000000"/>
              </a:solidFill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7"/>
          <p:cNvSpPr txBox="1">
            <a:spLocks noGrp="1"/>
          </p:cNvSpPr>
          <p:nvPr>
            <p:ph type="title"/>
          </p:nvPr>
        </p:nvSpPr>
        <p:spPr>
          <a:xfrm>
            <a:off x="1158295" y="1678800"/>
            <a:ext cx="7970400" cy="5310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FAFAFA"/>
                </a:solidFill>
                <a:highlight>
                  <a:srgbClr val="7C2ECB"/>
                </a:highlight>
              </a:rPr>
              <a:t>Tutorial</a:t>
            </a:r>
            <a:endParaRPr>
              <a:solidFill>
                <a:srgbClr val="FAFAFA"/>
              </a:solidFill>
              <a:highlight>
                <a:srgbClr val="7C2ECB"/>
              </a:highlight>
            </a:endParaRPr>
          </a:p>
        </p:txBody>
      </p:sp>
      <p:sp>
        <p:nvSpPr>
          <p:cNvPr id="55" name="Google Shape;55;p7"/>
          <p:cNvSpPr txBox="1">
            <a:spLocks noGrp="1"/>
          </p:cNvSpPr>
          <p:nvPr>
            <p:ph type="title"/>
          </p:nvPr>
        </p:nvSpPr>
        <p:spPr>
          <a:xfrm>
            <a:off x="1158300" y="2374700"/>
            <a:ext cx="7970400" cy="5310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Duplicando o arquivo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Agrupar 7">
            <a:extLst>
              <a:ext uri="{FF2B5EF4-FFF2-40B4-BE49-F238E27FC236}">
                <a16:creationId xmlns:a16="http://schemas.microsoft.com/office/drawing/2014/main" id="{92D885F3-B854-6747-5BBD-A89F4FDB9D40}"/>
              </a:ext>
            </a:extLst>
          </p:cNvPr>
          <p:cNvGrpSpPr/>
          <p:nvPr/>
        </p:nvGrpSpPr>
        <p:grpSpPr>
          <a:xfrm>
            <a:off x="1062625" y="1294765"/>
            <a:ext cx="7580334" cy="7987832"/>
            <a:chOff x="1062625" y="1294765"/>
            <a:chExt cx="7580334" cy="7987832"/>
          </a:xfrm>
        </p:grpSpPr>
        <p:pic>
          <p:nvPicPr>
            <p:cNvPr id="4" name="Imagem 3" descr="Pessoa com cabelo curto&#10;&#10;Descrição gerada automaticamente">
              <a:extLst>
                <a:ext uri="{FF2B5EF4-FFF2-40B4-BE49-F238E27FC236}">
                  <a16:creationId xmlns:a16="http://schemas.microsoft.com/office/drawing/2014/main" id="{B6924910-396B-9946-48D3-A5D27F3067E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855015" y="1295400"/>
              <a:ext cx="5993585" cy="7986562"/>
            </a:xfrm>
            <a:prstGeom prst="rect">
              <a:avLst/>
            </a:prstGeom>
          </p:spPr>
        </p:pic>
        <p:pic>
          <p:nvPicPr>
            <p:cNvPr id="6" name="Imagem 5">
              <a:extLst>
                <a:ext uri="{FF2B5EF4-FFF2-40B4-BE49-F238E27FC236}">
                  <a16:creationId xmlns:a16="http://schemas.microsoft.com/office/drawing/2014/main" id="{E7B8A9C2-F643-6F69-945D-C6CF63E91BE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4798" r="64340"/>
            <a:stretch/>
          </p:blipFill>
          <p:spPr>
            <a:xfrm>
              <a:off x="7848600" y="1295400"/>
              <a:ext cx="794359" cy="7987197"/>
            </a:xfrm>
            <a:prstGeom prst="rect">
              <a:avLst/>
            </a:prstGeom>
          </p:spPr>
        </p:pic>
        <p:pic>
          <p:nvPicPr>
            <p:cNvPr id="7" name="Imagem 6">
              <a:extLst>
                <a:ext uri="{FF2B5EF4-FFF2-40B4-BE49-F238E27FC236}">
                  <a16:creationId xmlns:a16="http://schemas.microsoft.com/office/drawing/2014/main" id="{BE216E04-63A3-32B2-1F9E-88976328193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4798" r="64340"/>
            <a:stretch/>
          </p:blipFill>
          <p:spPr>
            <a:xfrm>
              <a:off x="1062625" y="1294765"/>
              <a:ext cx="794359" cy="798719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2012186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8"/>
          <p:cNvSpPr txBox="1">
            <a:spLocks noGrp="1"/>
          </p:cNvSpPr>
          <p:nvPr>
            <p:ph type="title"/>
          </p:nvPr>
        </p:nvSpPr>
        <p:spPr>
          <a:xfrm>
            <a:off x="1158295" y="1678800"/>
            <a:ext cx="7970400" cy="5310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FAFAFA"/>
                </a:solidFill>
                <a:highlight>
                  <a:srgbClr val="7C2ECB"/>
                </a:highlight>
              </a:rPr>
              <a:t>Tutorial</a:t>
            </a:r>
            <a:endParaRPr>
              <a:solidFill>
                <a:srgbClr val="FAFAFA"/>
              </a:solidFill>
              <a:highlight>
                <a:srgbClr val="7C2ECB"/>
              </a:highlight>
            </a:endParaRPr>
          </a:p>
        </p:txBody>
      </p:sp>
      <p:sp>
        <p:nvSpPr>
          <p:cNvPr id="61" name="Google Shape;61;p8"/>
          <p:cNvSpPr txBox="1">
            <a:spLocks noGrp="1"/>
          </p:cNvSpPr>
          <p:nvPr>
            <p:ph type="title"/>
          </p:nvPr>
        </p:nvSpPr>
        <p:spPr>
          <a:xfrm>
            <a:off x="1158300" y="2374700"/>
            <a:ext cx="7970400" cy="5310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/>
              <a:t>Substituindo a imagem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0"/>
          <p:cNvSpPr txBox="1">
            <a:spLocks noGrp="1"/>
          </p:cNvSpPr>
          <p:nvPr>
            <p:ph type="title"/>
          </p:nvPr>
        </p:nvSpPr>
        <p:spPr>
          <a:xfrm>
            <a:off x="1158295" y="1678800"/>
            <a:ext cx="7970400" cy="5310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FAFAFA"/>
                </a:solidFill>
                <a:highlight>
                  <a:srgbClr val="7C2ECB"/>
                </a:highlight>
              </a:rPr>
              <a:t>Tutorial</a:t>
            </a:r>
            <a:endParaRPr>
              <a:solidFill>
                <a:srgbClr val="FAFAFA"/>
              </a:solidFill>
              <a:highlight>
                <a:srgbClr val="7C2ECB"/>
              </a:highlight>
            </a:endParaRPr>
          </a:p>
        </p:txBody>
      </p:sp>
      <p:sp>
        <p:nvSpPr>
          <p:cNvPr id="73" name="Google Shape;73;p10"/>
          <p:cNvSpPr txBox="1">
            <a:spLocks noGrp="1"/>
          </p:cNvSpPr>
          <p:nvPr>
            <p:ph type="title"/>
          </p:nvPr>
        </p:nvSpPr>
        <p:spPr>
          <a:xfrm>
            <a:off x="1158300" y="2374700"/>
            <a:ext cx="7970400" cy="10620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Adicione a imagem ao slide seguinte</a:t>
            </a:r>
            <a:endParaRPr/>
          </a:p>
        </p:txBody>
      </p:sp>
      <p:sp>
        <p:nvSpPr>
          <p:cNvPr id="74" name="Google Shape;74;p10"/>
          <p:cNvSpPr txBox="1">
            <a:spLocks noGrp="1"/>
          </p:cNvSpPr>
          <p:nvPr>
            <p:ph type="title"/>
          </p:nvPr>
        </p:nvSpPr>
        <p:spPr>
          <a:xfrm>
            <a:off x="1158300" y="8158625"/>
            <a:ext cx="7970400" cy="5310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Lembre de adicionar seu nome ;)</a:t>
            </a:r>
            <a:endParaRPr/>
          </a:p>
        </p:txBody>
      </p:sp>
      <p:pic>
        <p:nvPicPr>
          <p:cNvPr id="75" name="Google Shape;75;p1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3500" y="3589100"/>
            <a:ext cx="4225700" cy="4207222"/>
          </a:xfrm>
          <a:prstGeom prst="rect">
            <a:avLst/>
          </a:prstGeom>
          <a:noFill/>
          <a:ln>
            <a:noFill/>
          </a:ln>
        </p:spPr>
      </p:pic>
      <p:pic>
        <p:nvPicPr>
          <p:cNvPr id="76" name="Google Shape;76;p10"/>
          <p:cNvPicPr preferRelativeResize="0"/>
          <p:nvPr/>
        </p:nvPicPr>
        <p:blipFill rotWithShape="1">
          <a:blip r:embed="rId4">
            <a:alphaModFix/>
          </a:blip>
          <a:srcRect t="1302"/>
          <a:stretch/>
        </p:blipFill>
        <p:spPr>
          <a:xfrm>
            <a:off x="5293675" y="3601600"/>
            <a:ext cx="4225700" cy="42072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" name="Google Shape;81;p1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-152400"/>
            <a:ext cx="10439399" cy="10439399"/>
          </a:xfrm>
          <a:prstGeom prst="rect">
            <a:avLst/>
          </a:prstGeom>
          <a:noFill/>
          <a:ln>
            <a:noFill/>
          </a:ln>
        </p:spPr>
      </p:pic>
      <p:sp>
        <p:nvSpPr>
          <p:cNvPr id="82" name="Google Shape;82;p11"/>
          <p:cNvSpPr txBox="1"/>
          <p:nvPr/>
        </p:nvSpPr>
        <p:spPr>
          <a:xfrm>
            <a:off x="5495200" y="8212000"/>
            <a:ext cx="4090800" cy="10233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-US" sz="3000" dirty="0">
                <a:solidFill>
                  <a:srgbClr val="FAFAFA"/>
                </a:solidFill>
                <a:latin typeface="Roboto Mono Medium"/>
                <a:ea typeface="Roboto Mono Medium"/>
                <a:cs typeface="Roboto Mono Medium"/>
                <a:sym typeface="Roboto Mono Medium"/>
              </a:rPr>
              <a:t>Leo Koki Shashiki</a:t>
            </a:r>
            <a:endParaRPr sz="3000" dirty="0">
              <a:solidFill>
                <a:srgbClr val="FAFAFA"/>
              </a:solidFill>
              <a:latin typeface="Roboto Mono Medium"/>
              <a:ea typeface="Roboto Mono Medium"/>
              <a:cs typeface="Roboto Mono Medium"/>
              <a:sym typeface="Roboto Mono Medium"/>
            </a:endParaRPr>
          </a:p>
        </p:txBody>
      </p:sp>
      <p:pic>
        <p:nvPicPr>
          <p:cNvPr id="83" name="Google Shape;83;p11"/>
          <p:cNvPicPr preferRelativeResize="0"/>
          <p:nvPr/>
        </p:nvPicPr>
        <p:blipFill>
          <a:blip r:embed="rId4"/>
          <a:srcRect t="752" b="752"/>
          <a:stretch/>
        </p:blipFill>
        <p:spPr>
          <a:xfrm>
            <a:off x="5667850" y="4324600"/>
            <a:ext cx="3745500" cy="3887400"/>
          </a:xfrm>
          <a:prstGeom prst="ellipse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oogle Shape;81;p11">
            <a:extLst>
              <a:ext uri="{FF2B5EF4-FFF2-40B4-BE49-F238E27FC236}">
                <a16:creationId xmlns:a16="http://schemas.microsoft.com/office/drawing/2014/main" id="{444933F1-9A96-285B-6560-2AB7A841247B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-152400"/>
            <a:ext cx="10439399" cy="10439399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Retângulo 4">
            <a:extLst>
              <a:ext uri="{FF2B5EF4-FFF2-40B4-BE49-F238E27FC236}">
                <a16:creationId xmlns:a16="http://schemas.microsoft.com/office/drawing/2014/main" id="{9A8C866B-90C0-927A-CB5F-E0A3829DFE58}"/>
              </a:ext>
            </a:extLst>
          </p:cNvPr>
          <p:cNvSpPr/>
          <p:nvPr/>
        </p:nvSpPr>
        <p:spPr>
          <a:xfrm>
            <a:off x="3747950" y="7315958"/>
            <a:ext cx="6678386" cy="1541417"/>
          </a:xfrm>
          <a:prstGeom prst="rect">
            <a:avLst/>
          </a:prstGeom>
          <a:solidFill>
            <a:srgbClr val="000022"/>
          </a:solidFill>
          <a:ln>
            <a:solidFill>
              <a:srgbClr val="00002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7" name="Google Shape;67;p9"/>
          <p:cNvSpPr txBox="1">
            <a:spLocks noGrp="1"/>
          </p:cNvSpPr>
          <p:nvPr>
            <p:ph type="title"/>
          </p:nvPr>
        </p:nvSpPr>
        <p:spPr>
          <a:xfrm>
            <a:off x="1158300" y="2374700"/>
            <a:ext cx="7970400" cy="53100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Ajustando a imagem</a:t>
            </a:r>
            <a:endParaRPr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B0D3DB5A-3472-5A19-155E-19605A35968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2971042"/>
            <a:ext cx="10439398" cy="43449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429</TotalTime>
  <Words>27</Words>
  <Application>Microsoft Office PowerPoint</Application>
  <PresentationFormat>Personalizar</PresentationFormat>
  <Paragraphs>9</Paragraphs>
  <Slides>6</Slides>
  <Notes>5</Notes>
  <HiddenSlides>0</HiddenSlides>
  <MMClips>0</MMClips>
  <ScaleCrop>false</ScaleCrop>
  <HeadingPairs>
    <vt:vector size="6" baseType="variant">
      <vt:variant>
        <vt:lpstr>Fontes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6</vt:i4>
      </vt:variant>
    </vt:vector>
  </HeadingPairs>
  <TitlesOfParts>
    <vt:vector size="11" baseType="lpstr">
      <vt:lpstr>Verdana</vt:lpstr>
      <vt:lpstr>Calibri</vt:lpstr>
      <vt:lpstr>Roboto Mono Medium</vt:lpstr>
      <vt:lpstr>Arial</vt:lpstr>
      <vt:lpstr>Office Theme</vt:lpstr>
      <vt:lpstr>Tutorial</vt:lpstr>
      <vt:lpstr>Apresentação do PowerPoint</vt:lpstr>
      <vt:lpstr>Tutorial</vt:lpstr>
      <vt:lpstr>Tutorial</vt:lpstr>
      <vt:lpstr>Apresentação do PowerPoint</vt:lpstr>
      <vt:lpstr>Ajustando a imagem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Tutorial</dc:title>
  <cp:lastModifiedBy>Leo Koki Shashiki</cp:lastModifiedBy>
  <cp:revision>4</cp:revision>
  <cp:lastPrinted>2023-04-27T22:10:13Z</cp:lastPrinted>
  <dcterms:modified xsi:type="dcterms:W3CDTF">2023-04-28T01:07:34Z</dcterms:modified>
</cp:coreProperties>
</file>